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81B4D1-C52D-4208-A6A4-14CEAAEE5A05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9AE9C-C606-45B6-AADF-D8A8EB03C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940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1AF6-210A-4C5E-B718-A38687B7F8A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E61A-71BA-4F61-947F-24C25CBF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35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1AF6-210A-4C5E-B718-A38687B7F8A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E61A-71BA-4F61-947F-24C25CBF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30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1AF6-210A-4C5E-B718-A38687B7F8A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E61A-71BA-4F61-947F-24C25CBF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05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1AF6-210A-4C5E-B718-A38687B7F8A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E61A-71BA-4F61-947F-24C25CBF7A5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811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1AF6-210A-4C5E-B718-A38687B7F8A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E61A-71BA-4F61-947F-24C25CBF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75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1AF6-210A-4C5E-B718-A38687B7F8A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E61A-71BA-4F61-947F-24C25CBF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56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1AF6-210A-4C5E-B718-A38687B7F8A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E61A-71BA-4F61-947F-24C25CBF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29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1AF6-210A-4C5E-B718-A38687B7F8A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E61A-71BA-4F61-947F-24C25CBF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22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1AF6-210A-4C5E-B718-A38687B7F8A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E61A-71BA-4F61-947F-24C25CBF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35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1AF6-210A-4C5E-B718-A38687B7F8A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E61A-71BA-4F61-947F-24C25CBF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56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1AF6-210A-4C5E-B718-A38687B7F8A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E61A-71BA-4F61-947F-24C25CBF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16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1AF6-210A-4C5E-B718-A38687B7F8A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E61A-71BA-4F61-947F-24C25CBF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1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1AF6-210A-4C5E-B718-A38687B7F8A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E61A-71BA-4F61-947F-24C25CBF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99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1AF6-210A-4C5E-B718-A38687B7F8A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E61A-71BA-4F61-947F-24C25CBF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22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1AF6-210A-4C5E-B718-A38687B7F8A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E61A-71BA-4F61-947F-24C25CBF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0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1AF6-210A-4C5E-B718-A38687B7F8A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E61A-71BA-4F61-947F-24C25CBF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71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1AF6-210A-4C5E-B718-A38687B7F8A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E61A-71BA-4F61-947F-24C25CBF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52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1391AF6-210A-4C5E-B718-A38687B7F8A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B52E61A-71BA-4F61-947F-24C25CBF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6850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5AF5B3-2343-4172-84F1-5F0D049EB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4509962"/>
          </a:xfrm>
        </p:spPr>
        <p:txBody>
          <a:bodyPr>
            <a:normAutofit fontScale="90000"/>
          </a:bodyPr>
          <a:lstStyle/>
          <a:p>
            <a:r>
              <a:rPr lang="ru-RU" dirty="0"/>
              <a:t>МБДОУ «Детский сад №2» представляет ПДД-презентацию «Безопасная дорога» в рамках акции, посвящённой Всемирному Дню памяти жертв дорожно-транспортных происшествий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6ACF311-FBE3-4D9F-9DAE-870834DAAE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2B2FC82-8CDF-4400-82E5-75C438A285A4}"/>
              </a:ext>
            </a:extLst>
          </p:cNvPr>
          <p:cNvSpPr/>
          <p:nvPr/>
        </p:nvSpPr>
        <p:spPr>
          <a:xfrm>
            <a:off x="1370693" y="226898"/>
            <a:ext cx="92839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Муниципальное бюджетное дошкольное образовательное учреждение</a:t>
            </a:r>
            <a:br>
              <a:rPr lang="ru-RU" dirty="0"/>
            </a:br>
            <a:r>
              <a:rPr lang="ru-RU" dirty="0"/>
              <a:t>«Детский сад №2 г. Лениногорска» муниципального образования </a:t>
            </a:r>
          </a:p>
          <a:p>
            <a:pPr algn="ctr"/>
            <a:r>
              <a:rPr lang="ru-RU" dirty="0"/>
              <a:t>«Лениногорский муниципальный район»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395735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8EB9E22-CEFA-4A4E-9DFA-E15C12884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67" y="1437181"/>
            <a:ext cx="5311517" cy="39836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C140EF4-FA7B-4603-B459-52063C8B3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06" y="1437181"/>
            <a:ext cx="5311517" cy="398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3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6A0129-050D-4680-9D42-E1FEDB979A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89" y="1303727"/>
            <a:ext cx="3446176" cy="45949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49729C2-B76E-492E-9323-FD1E5D48A7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589" y="1303727"/>
            <a:ext cx="3446176" cy="45949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03D0F27-8475-4980-ABEB-C7D6042640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990" y="1303727"/>
            <a:ext cx="3446175" cy="459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45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BAF71B-C4BD-42DF-96D0-BEB8C0AFB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Для того, чтобы дети применяли свои знания и делились </a:t>
            </a:r>
            <a:r>
              <a:rPr lang="ru-RU" dirty="0" smtClean="0"/>
              <a:t>ими </a:t>
            </a:r>
            <a:r>
              <a:rPr lang="ru-RU" dirty="0"/>
              <a:t>устраиваются флешмобы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C167E25-CF7C-4AE6-B3D8-E2A6177405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21" y="2007875"/>
            <a:ext cx="3298441" cy="439792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7D4A9A2-617E-4A1F-9D4D-C6AAB69220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487" y="2007875"/>
            <a:ext cx="3298442" cy="439792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2B04CAF-6EE4-46F3-A0DF-C4A195DED2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954" y="2007876"/>
            <a:ext cx="3298441" cy="439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499DB44-7D61-4B82-8B9E-DC94D0E8BC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86393"/>
            <a:ext cx="12192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57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E275FBF-F55B-42E9-8AD6-911E88E39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06" y="1735112"/>
            <a:ext cx="5566345" cy="417475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1ECA816-A7B2-4891-AD64-CD02CADBD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851" y="1735112"/>
            <a:ext cx="5566345" cy="417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90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6FC4534-972E-482B-8591-1C71ACD914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69" y="442002"/>
            <a:ext cx="4480497" cy="59739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D027CA7-44A0-450A-BD6F-CBD36C2972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436" y="442002"/>
            <a:ext cx="4480497" cy="597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5F4520-C3B7-424B-83FB-1262E639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567" y="609600"/>
            <a:ext cx="10607990" cy="5071672"/>
          </a:xfrm>
        </p:spPr>
        <p:txBody>
          <a:bodyPr>
            <a:normAutofit/>
          </a:bodyPr>
          <a:lstStyle/>
          <a:p>
            <a:r>
              <a:rPr lang="ru-RU" dirty="0"/>
              <a:t>Спасибо за внимание!</a:t>
            </a:r>
            <a:br>
              <a:rPr lang="ru-RU" dirty="0"/>
            </a:br>
            <a:r>
              <a:rPr lang="ru-RU" dirty="0"/>
              <a:t>Будьте бдительны на дорогах!</a:t>
            </a:r>
            <a:br>
              <a:rPr lang="ru-RU" dirty="0"/>
            </a:br>
            <a:r>
              <a:rPr lang="ru-RU" dirty="0"/>
              <a:t>Берегите себя и окружающих!</a:t>
            </a:r>
          </a:p>
        </p:txBody>
      </p:sp>
    </p:spTree>
    <p:extLst>
      <p:ext uri="{BB962C8B-B14F-4D97-AF65-F5344CB8AC3E}">
        <p14:creationId xmlns:p14="http://schemas.microsoft.com/office/powerpoint/2010/main" val="315378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7FDA18-4F00-49D5-858E-E9B8F2513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 нашем образовательном учреждении имеется большое количество стендов и вывесок, обучающих детей ПДД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F7FDB1A-A395-462D-81F6-E9278F338F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68" y="2153171"/>
            <a:ext cx="3161362" cy="4215151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EAEEC3D-D1B3-40FE-9BC2-12EDA6F396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676" y="2939322"/>
            <a:ext cx="4572000" cy="3429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D99974F-D80B-4409-B60C-74B3DCCB6D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757" y="2153171"/>
            <a:ext cx="3161363" cy="42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60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06AAF1D-00A0-4A14-A114-429BCC936B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54" y="1401291"/>
            <a:ext cx="5456420" cy="405541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00DDFFD-7E43-4E29-AD3E-05F9527FC9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466" y="524003"/>
            <a:ext cx="4365114" cy="580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36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C8FE49-0978-48AB-9DC0-65D454D6A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кабинете ПДД </a:t>
            </a:r>
            <a:r>
              <a:rPr lang="ru-RU" dirty="0"/>
              <a:t>проводится множество мероприятий обучающего характера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C6AA64A-2F27-42D0-8A57-BA5EBED5A0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46795"/>
            <a:ext cx="3373392" cy="449785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2458466-EFAD-4C16-89F7-C8F2619B07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354" y="1746795"/>
            <a:ext cx="5997142" cy="449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78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6BB4F02-44C0-47C9-8F93-C9D035754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08" y="718487"/>
            <a:ext cx="4065769" cy="54210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C0E628-AB2A-487F-9A72-04E4652355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84170" y="1396117"/>
            <a:ext cx="5421026" cy="406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5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BBA6A5E-C16A-4241-8578-BF19A7D51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975" y="621884"/>
            <a:ext cx="4210675" cy="56142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CB6901A-74F7-4F75-AC63-4D3246DC3B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350" y="621883"/>
            <a:ext cx="4210675" cy="561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96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A5239A-E134-4B2E-8856-AEFB8A5CE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После проведения </a:t>
            </a:r>
            <a:r>
              <a:rPr lang="ru-RU" dirty="0" smtClean="0"/>
              <a:t>мероприятий </a:t>
            </a:r>
            <a:r>
              <a:rPr lang="ru-RU" dirty="0"/>
              <a:t>дети самостоятельно </a:t>
            </a:r>
            <a:r>
              <a:rPr lang="ru-RU" dirty="0" smtClean="0"/>
              <a:t>отрабатывают </a:t>
            </a:r>
            <a:r>
              <a:rPr lang="ru-RU" dirty="0"/>
              <a:t>полученные знания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D25AD4FF-E177-4F09-8B9C-A7AA812601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2061747"/>
            <a:ext cx="5412316" cy="405923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3B313B9-7F25-4E40-BE47-699B77D1E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081" y="1697714"/>
            <a:ext cx="3590476" cy="478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96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8B5CCCC-AA5E-4AB2-80C0-3D7D476B4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68" y="1116767"/>
            <a:ext cx="6165955" cy="462446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83600C1-BF53-4952-8D49-739CB2991D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650" y="1116767"/>
            <a:ext cx="3579682" cy="477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60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D26C6B-1F51-4925-AD62-3B1C5B9B4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Особая любовь у детей проявляется к мастер-классам, особенно интересно повторять их сначала с воспитателем, а потом с родителями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DB3CFA6F-B898-415B-8873-0819539DDD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2319728"/>
            <a:ext cx="4733560" cy="355017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D0A3F25-81CE-4418-A483-5D13EE6B3D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557" y="2319728"/>
            <a:ext cx="4733560" cy="355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78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ланец">
  <a:themeElements>
    <a:clrScheme name="Сланец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Сланец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анец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TM04033929[[fn=Сланец]]</Template>
  <TotalTime>53</TotalTime>
  <Words>96</Words>
  <Application>Microsoft Office PowerPoint</Application>
  <PresentationFormat>Широкоэкранный</PresentationFormat>
  <Paragraphs>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Calibri</vt:lpstr>
      <vt:lpstr>Calisto MT</vt:lpstr>
      <vt:lpstr>Trebuchet MS</vt:lpstr>
      <vt:lpstr>Wingdings 2</vt:lpstr>
      <vt:lpstr>Сланец</vt:lpstr>
      <vt:lpstr>МБДОУ «Детский сад №2» представляет ПДД-презентацию «Безопасная дорога» в рамках акции, посвящённой Всемирному Дню памяти жертв дорожно-транспортных происшествий</vt:lpstr>
      <vt:lpstr>В нашем образовательном учреждении имеется большое количество стендов и вывесок, обучающих детей ПДД</vt:lpstr>
      <vt:lpstr>Презентация PowerPoint</vt:lpstr>
      <vt:lpstr>В кабинете ПДД проводится множество мероприятий обучающего характера</vt:lpstr>
      <vt:lpstr>Презентация PowerPoint</vt:lpstr>
      <vt:lpstr>Презентация PowerPoint</vt:lpstr>
      <vt:lpstr>После проведения мероприятий дети самостоятельно отрабатывают полученные знания</vt:lpstr>
      <vt:lpstr>Презентация PowerPoint</vt:lpstr>
      <vt:lpstr>Особая любовь у детей проявляется к мастер-классам, особенно интересно повторять их сначала с воспитателем, а потом с родителями</vt:lpstr>
      <vt:lpstr>Презентация PowerPoint</vt:lpstr>
      <vt:lpstr>Презентация PowerPoint</vt:lpstr>
      <vt:lpstr>Для того, чтобы дети применяли свои знания и делились ими устраиваются флешмобы</vt:lpstr>
      <vt:lpstr>Презентация PowerPoint</vt:lpstr>
      <vt:lpstr>Презентация PowerPoint</vt:lpstr>
      <vt:lpstr>Презентация PowerPoint</vt:lpstr>
      <vt:lpstr>Спасибо за внимание! Будьте бдительны на дорогах! Берегите себя и окружающих!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№2» представляет ПДД-презентацию «Безопасная дорога» в рамках акции,посвящённой Всемирному Дню памяти ижертв</dc:title>
  <dc:creator>Пользователь</dc:creator>
  <cp:lastModifiedBy>Пользователь</cp:lastModifiedBy>
  <cp:revision>7</cp:revision>
  <dcterms:created xsi:type="dcterms:W3CDTF">2022-11-19T14:13:19Z</dcterms:created>
  <dcterms:modified xsi:type="dcterms:W3CDTF">2022-11-21T11:01:42Z</dcterms:modified>
</cp:coreProperties>
</file>